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769" indent="-390769" algn="ctr">
              <a:spcBef>
                <a:spcPts val="0"/>
              </a:spcBef>
              <a:defRPr sz="3200" i="1"/>
            </a:lvl2pPr>
            <a:lvl3pPr marL="1660769" indent="-390769" algn="ctr">
              <a:spcBef>
                <a:spcPts val="0"/>
              </a:spcBef>
              <a:defRPr sz="3200" i="1"/>
            </a:lvl3pPr>
            <a:lvl4pPr marL="2295769" indent="-390769" algn="ctr">
              <a:spcBef>
                <a:spcPts val="0"/>
              </a:spcBef>
              <a:defRPr sz="3200" i="1"/>
            </a:lvl4pPr>
            <a:lvl5pPr marL="2930769" indent="-390769" algn="ctr">
              <a:spcBef>
                <a:spcPts val="0"/>
              </a:spcBef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7" y="-393700"/>
            <a:ext cx="18135603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Running.png" descr="Running.png"/>
          <p:cNvPicPr>
            <a:picLocks noChangeAspect="1"/>
          </p:cNvPicPr>
          <p:nvPr/>
        </p:nvPicPr>
        <p:blipFill>
          <a:blip r:embed="rId2"/>
          <a:srcRect b="7523"/>
          <a:stretch>
            <a:fillRect/>
          </a:stretch>
        </p:blipFill>
        <p:spPr>
          <a:xfrm>
            <a:off x="-2" y="4190222"/>
            <a:ext cx="24384003" cy="1269576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Yoa Health Tracker &amp; Coach"/>
          <p:cNvSpPr txBox="1">
            <a:spLocks noGrp="1"/>
          </p:cNvSpPr>
          <p:nvPr>
            <p:ph type="ctrTitle"/>
          </p:nvPr>
        </p:nvSpPr>
        <p:spPr>
          <a:xfrm>
            <a:off x="1778000" y="-155719"/>
            <a:ext cx="20828000" cy="4648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t>Yoa Health Tracker &amp; Coach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Kaj Omogoča…"/>
          <p:cNvSpPr txBox="1">
            <a:spLocks noGrp="1"/>
          </p:cNvSpPr>
          <p:nvPr>
            <p:ph type="body" sz="quarter" idx="1"/>
          </p:nvPr>
        </p:nvSpPr>
        <p:spPr>
          <a:xfrm>
            <a:off x="5825752" y="2246610"/>
            <a:ext cx="12732496" cy="2974380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rPr dirty="0"/>
              <a:t>Apple Watch app</a:t>
            </a:r>
          </a:p>
        </p:txBody>
      </p:sp>
      <p:pic>
        <p:nvPicPr>
          <p:cNvPr id="173" name="SleepStat2W.png" descr="SleepStat2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28" y="8834735"/>
            <a:ext cx="4445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leepStatW.png" descr="SleepStat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7643" y="1460500"/>
            <a:ext cx="444500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tressW.png" descr="Stress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356" y="1460500"/>
            <a:ext cx="444500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FitnessW.png" descr="Fitness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0" y="-4017665"/>
            <a:ext cx="4445000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leepW.png" descr="Sleep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2271" y="8834735"/>
            <a:ext cx="4445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Watch.png" descr="Watc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4719935"/>
            <a:ext cx="4445000" cy="693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D71CF-2EAC-5429-D89D-E86401B0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1C460-0CCE-E2D1-2B0B-CE5ECA463525}"/>
              </a:ext>
            </a:extLst>
          </p:cNvPr>
          <p:cNvSpPr txBox="1"/>
          <p:nvPr/>
        </p:nvSpPr>
        <p:spPr>
          <a:xfrm>
            <a:off x="1493728" y="664383"/>
            <a:ext cx="1367536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57200">
              <a:spcBef>
                <a:spcPts val="0"/>
              </a:spcBef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rPr lang="en-GB" dirty="0"/>
              <a:t>Admin </a:t>
            </a:r>
            <a:r>
              <a:rPr lang="en-GB" dirty="0" err="1"/>
              <a:t>plošča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E2E7B-9DC0-731A-BC4E-CEEDD9C0950C}"/>
              </a:ext>
            </a:extLst>
          </p:cNvPr>
          <p:cNvSpPr txBox="1"/>
          <p:nvPr/>
        </p:nvSpPr>
        <p:spPr>
          <a:xfrm>
            <a:off x="1696927" y="2340804"/>
            <a:ext cx="13472161" cy="2828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57200">
              <a:spcBef>
                <a:spcPts val="0"/>
              </a:spcBef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rPr lang="en-GB" dirty="0"/>
              <a:t>	- Novi </a:t>
            </a:r>
            <a:r>
              <a:rPr lang="en-GB" dirty="0" err="1"/>
              <a:t>Uporabniki</a:t>
            </a:r>
            <a:r>
              <a:rPr lang="en-GB" dirty="0"/>
              <a:t> </a:t>
            </a:r>
          </a:p>
          <a:p>
            <a:pPr defTabSz="457200">
              <a:spcBef>
                <a:spcPts val="0"/>
              </a:spcBef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rPr lang="en-GB" dirty="0"/>
              <a:t>	- Top 10 Reactions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l-SI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DF1406-460D-96AB-6691-E825461C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t="3121" r="5242"/>
          <a:stretch>
            <a:fillRect/>
          </a:stretch>
        </p:blipFill>
        <p:spPr>
          <a:xfrm>
            <a:off x="6817568" y="2340804"/>
            <a:ext cx="16703040" cy="1137519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EA3473-683B-38B5-460F-7D1900B1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2542" r="5265"/>
          <a:stretch>
            <a:fillRect/>
          </a:stretch>
        </p:blipFill>
        <p:spPr>
          <a:xfrm>
            <a:off x="6817568" y="2340804"/>
            <a:ext cx="16703040" cy="113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FF32D-CA59-57C7-6D6D-6E5F1EA9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936C2CAD-EB36-1B28-8AE3-6938F6A49398}"/>
              </a:ext>
            </a:extLst>
          </p:cNvPr>
          <p:cNvSpPr/>
          <p:nvPr/>
        </p:nvSpPr>
        <p:spPr>
          <a:xfrm>
            <a:off x="-1119672" y="9573208"/>
            <a:ext cx="26052602" cy="6267215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</a:defRPr>
            </a:pPr>
            <a:endParaRPr/>
          </a:p>
        </p:txBody>
      </p:sp>
      <p:sp>
        <p:nvSpPr>
          <p:cNvPr id="169" name="Yoa Health Tracker &amp; Coach">
            <a:extLst>
              <a:ext uri="{FF2B5EF4-FFF2-40B4-BE49-F238E27FC236}">
                <a16:creationId xmlns:a16="http://schemas.microsoft.com/office/drawing/2014/main" id="{0D1E15BA-EB28-53D4-93B6-F9E2887D3F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78000" y="-2167399"/>
            <a:ext cx="20828000" cy="4648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rPr lang="sl-SI" dirty="0"/>
              <a:t>⭐️ </a:t>
            </a:r>
            <a:r>
              <a:rPr lang="en-GB" dirty="0" err="1"/>
              <a:t>Probajte</a:t>
            </a:r>
            <a:r>
              <a:rPr lang="en-GB" dirty="0"/>
              <a:t> </a:t>
            </a:r>
            <a:r>
              <a:rPr lang="en-GB" dirty="0" err="1"/>
              <a:t>še</a:t>
            </a:r>
            <a:r>
              <a:rPr lang="en-GB" dirty="0"/>
              <a:t> </a:t>
            </a:r>
            <a:r>
              <a:rPr lang="en-GB" dirty="0" err="1"/>
              <a:t>sami</a:t>
            </a:r>
            <a:r>
              <a:rPr lang="sl-SI" dirty="0"/>
              <a:t>⭐️</a:t>
            </a:r>
          </a:p>
        </p:txBody>
      </p:sp>
      <p:pic>
        <p:nvPicPr>
          <p:cNvPr id="3" name="Picture 2" descr="A qr code with a cartoon character&#10;&#10;AI-generated content may be incorrect.">
            <a:extLst>
              <a:ext uri="{FF2B5EF4-FFF2-40B4-BE49-F238E27FC236}">
                <a16:creationId xmlns:a16="http://schemas.microsoft.com/office/drawing/2014/main" id="{7C944A8B-7662-C55D-E765-A84AC4F1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20" y="2718548"/>
            <a:ext cx="10728960" cy="10728960"/>
          </a:xfrm>
          <a:prstGeom prst="rect">
            <a:avLst/>
          </a:prstGeom>
        </p:spPr>
      </p:pic>
      <p:pic>
        <p:nvPicPr>
          <p:cNvPr id="10" name="Picture 9" descr="Cartoon of a baby&#10;&#10;AI-generated content may be incorrect.">
            <a:extLst>
              <a:ext uri="{FF2B5EF4-FFF2-40B4-BE49-F238E27FC236}">
                <a16:creationId xmlns:a16="http://schemas.microsoft.com/office/drawing/2014/main" id="{7FA0CA03-D4CD-483D-E7E2-0E09E76BA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80" y="7825504"/>
            <a:ext cx="6395720" cy="4373232"/>
          </a:xfrm>
          <a:prstGeom prst="rect">
            <a:avLst/>
          </a:prstGeom>
        </p:spPr>
      </p:pic>
      <p:pic>
        <p:nvPicPr>
          <p:cNvPr id="12" name="Picture 11" descr="Cartoon character with a headband&#10;&#10;AI-generated content may be incorrect.">
            <a:extLst>
              <a:ext uri="{FF2B5EF4-FFF2-40B4-BE49-F238E27FC236}">
                <a16:creationId xmlns:a16="http://schemas.microsoft.com/office/drawing/2014/main" id="{40A4FF0A-3F8F-07B1-C2B5-46092AC71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442" y="2718548"/>
            <a:ext cx="6707922" cy="42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23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Vizija izdelka…"/>
          <p:cNvSpPr txBox="1">
            <a:spLocks noGrp="1"/>
          </p:cNvSpPr>
          <p:nvPr>
            <p:ph type="body" idx="1"/>
          </p:nvPr>
        </p:nvSpPr>
        <p:spPr>
          <a:xfrm>
            <a:off x="1689100" y="1269999"/>
            <a:ext cx="12732495" cy="1117600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Kaj je Yoa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Enostaven način za pregled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in razumevanje tvojega zdravja.</a:t>
            </a:r>
          </a:p>
        </p:txBody>
      </p:sp>
      <p:sp>
        <p:nvSpPr>
          <p:cNvPr id="141" name="Rectangle"/>
          <p:cNvSpPr/>
          <p:nvPr/>
        </p:nvSpPr>
        <p:spPr>
          <a:xfrm>
            <a:off x="15331231" y="6349"/>
            <a:ext cx="9601698" cy="15834074"/>
          </a:xfrm>
          <a:prstGeom prst="rect">
            <a:avLst/>
          </a:prstGeom>
          <a:solidFill>
            <a:srgbClr val="C1CF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2" name="Stress.png" descr="St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383" y="2776696"/>
            <a:ext cx="4054454" cy="816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Wellbeing tab.png" descr="Wellbeing ta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324" y="2341488"/>
            <a:ext cx="4486798" cy="9033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Vizija izdelka…"/>
          <p:cNvSpPr txBox="1">
            <a:spLocks noGrp="1"/>
          </p:cNvSpPr>
          <p:nvPr>
            <p:ph type="body" idx="1"/>
          </p:nvPr>
        </p:nvSpPr>
        <p:spPr>
          <a:xfrm>
            <a:off x="1689100" y="1269999"/>
            <a:ext cx="12732495" cy="1117600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Moje izkušnje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Problemi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Faks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Neprespane noči zaradi učenja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Overtraining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Stres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Pregorelost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Rešitev?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Apple Watch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Health app</a:t>
            </a:r>
          </a:p>
        </p:txBody>
      </p:sp>
      <p:sp>
        <p:nvSpPr>
          <p:cNvPr id="146" name="Rectangle"/>
          <p:cNvSpPr/>
          <p:nvPr/>
        </p:nvSpPr>
        <p:spPr>
          <a:xfrm>
            <a:off x="11733658" y="6349"/>
            <a:ext cx="13199271" cy="15834074"/>
          </a:xfrm>
          <a:prstGeom prst="rect">
            <a:avLst/>
          </a:prstGeom>
          <a:solidFill>
            <a:srgbClr val="F6E0D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7" name="Utrujena2.png" descr="Utrujena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639" y="2400746"/>
            <a:ext cx="9981308" cy="998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Kaj Omogoča…"/>
          <p:cNvSpPr txBox="1">
            <a:spLocks noGrp="1"/>
          </p:cNvSpPr>
          <p:nvPr>
            <p:ph type="body" sz="quarter" idx="1"/>
          </p:nvPr>
        </p:nvSpPr>
        <p:spPr>
          <a:xfrm>
            <a:off x="1689100" y="646410"/>
            <a:ext cx="12732495" cy="297438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t>Problem Health app-a</a:t>
            </a:r>
          </a:p>
        </p:txBody>
      </p:sp>
      <p:pic>
        <p:nvPicPr>
          <p:cNvPr id="150" name="SleepStats.png" descr="SleepSta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3632993"/>
            <a:ext cx="5753100" cy="1158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tats.png" descr="Sta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0" y="3632993"/>
            <a:ext cx="5753100" cy="1158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Heart.png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30" y="3632993"/>
            <a:ext cx="5753101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zdelki…"/>
          <p:cNvSpPr txBox="1">
            <a:spLocks noGrp="1"/>
          </p:cNvSpPr>
          <p:nvPr>
            <p:ph type="body" idx="1"/>
          </p:nvPr>
        </p:nvSpPr>
        <p:spPr>
          <a:xfrm>
            <a:off x="1689100" y="1270000"/>
            <a:ext cx="12732495" cy="1117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t>Rabimo nekaj boljšega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Simple to use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Vse avtomatkso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Actionable suggestions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t>- Community</a:t>
            </a:r>
          </a:p>
        </p:txBody>
      </p:sp>
      <p:sp>
        <p:nvSpPr>
          <p:cNvPr id="155" name="Rectangle"/>
          <p:cNvSpPr/>
          <p:nvPr/>
        </p:nvSpPr>
        <p:spPr>
          <a:xfrm>
            <a:off x="15331231" y="6349"/>
            <a:ext cx="9601698" cy="15834074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</a:defRPr>
            </a:pPr>
            <a:endParaRPr/>
          </a:p>
        </p:txBody>
      </p:sp>
      <p:pic>
        <p:nvPicPr>
          <p:cNvPr id="156" name="Fitness.png" descr="Fit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29" y="1066800"/>
            <a:ext cx="5753101" cy="115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Kaj Omogoča…"/>
          <p:cNvSpPr txBox="1">
            <a:spLocks noGrp="1"/>
          </p:cNvSpPr>
          <p:nvPr>
            <p:ph type="body" sz="quarter" idx="1"/>
          </p:nvPr>
        </p:nvSpPr>
        <p:spPr>
          <a:xfrm>
            <a:off x="1689100" y="646410"/>
            <a:ext cx="12732495" cy="297438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t>Test group</a:t>
            </a:r>
          </a:p>
        </p:txBody>
      </p:sp>
      <p:pic>
        <p:nvPicPr>
          <p:cNvPr id="159" name="Screenshot 2025-06-11 at 09.59.15.png" descr="Screenshot 2025-06-11 at 09.59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1" y="3437036"/>
            <a:ext cx="14812127" cy="9365954"/>
          </a:xfrm>
          <a:prstGeom prst="rect">
            <a:avLst/>
          </a:prstGeom>
          <a:ln w="12700">
            <a:miter lim="400000"/>
          </a:ln>
          <a:effectLst>
            <a:outerShdw blurRad="1270000" dist="63500" dir="5400000" rotWithShape="0">
              <a:srgbClr val="000000">
                <a:alpha val="14700"/>
              </a:srgbClr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aj Omogoča…"/>
          <p:cNvSpPr txBox="1">
            <a:spLocks noGrp="1"/>
          </p:cNvSpPr>
          <p:nvPr>
            <p:ph type="body" sz="quarter" idx="1"/>
          </p:nvPr>
        </p:nvSpPr>
        <p:spPr>
          <a:xfrm>
            <a:off x="1689100" y="646410"/>
            <a:ext cx="12732495" cy="297438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t>Reddit navdušen</a:t>
            </a:r>
          </a:p>
        </p:txBody>
      </p:sp>
      <p:pic>
        <p:nvPicPr>
          <p:cNvPr id="162" name="Screenshot 2025-06-11 at 10.03.22.png" descr="Screenshot 2025-06-11 at 10.03.22.png"/>
          <p:cNvPicPr>
            <a:picLocks noChangeAspect="1"/>
          </p:cNvPicPr>
          <p:nvPr/>
        </p:nvPicPr>
        <p:blipFill>
          <a:blip r:embed="rId2"/>
          <a:srcRect t="20597" b="20597"/>
          <a:stretch>
            <a:fillRect/>
          </a:stretch>
        </p:blipFill>
        <p:spPr>
          <a:xfrm>
            <a:off x="4602481" y="3437036"/>
            <a:ext cx="14812127" cy="9365954"/>
          </a:xfrm>
          <a:prstGeom prst="rect">
            <a:avLst/>
          </a:prstGeom>
          <a:ln w="12700">
            <a:miter lim="400000"/>
          </a:ln>
          <a:effectLst>
            <a:outerShdw blurRad="1270000" dist="63500" dir="5400000" rotWithShape="0">
              <a:srgbClr val="000000">
                <a:alpha val="147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zdelki…"/>
          <p:cNvSpPr txBox="1">
            <a:spLocks noGrp="1"/>
          </p:cNvSpPr>
          <p:nvPr>
            <p:ph type="body" idx="1"/>
          </p:nvPr>
        </p:nvSpPr>
        <p:spPr>
          <a:xfrm>
            <a:off x="1689100" y="1270000"/>
            <a:ext cx="12732495" cy="1117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9000"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pPr>
            <a:r>
              <a:rPr dirty="0" err="1"/>
              <a:t>Nadgradnja</a:t>
            </a:r>
            <a:endParaRPr dirty="0"/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rPr dirty="0"/>
              <a:t>- Community features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4000">
                <a:latin typeface="SF Pro Rounded Regular"/>
                <a:ea typeface="SF Pro Rounded Regular"/>
                <a:cs typeface="SF Pro Rounded Regular"/>
                <a:sym typeface="SF Pro Rounded Regular"/>
              </a:defRPr>
            </a:pPr>
            <a:r>
              <a:rPr dirty="0"/>
              <a:t>- Apple Watch app</a:t>
            </a:r>
          </a:p>
        </p:txBody>
      </p:sp>
      <p:sp>
        <p:nvSpPr>
          <p:cNvPr id="165" name="Rectangle"/>
          <p:cNvSpPr/>
          <p:nvPr/>
        </p:nvSpPr>
        <p:spPr>
          <a:xfrm>
            <a:off x="13905160" y="6349"/>
            <a:ext cx="11027769" cy="15834074"/>
          </a:xfrm>
          <a:prstGeom prst="rect">
            <a:avLst/>
          </a:prstGeom>
          <a:solidFill>
            <a:srgbClr val="66A7A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EE7DD"/>
                </a:solidFill>
              </a:defRPr>
            </a:pPr>
            <a:endParaRPr/>
          </a:p>
        </p:txBody>
      </p:sp>
      <p:pic>
        <p:nvPicPr>
          <p:cNvPr id="166" name="Sharing tab.png" descr="Sharing 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29" y="1066800"/>
            <a:ext cx="5753101" cy="1158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Watch.png" descr="Wat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00" y="6634012"/>
            <a:ext cx="3838179" cy="5987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Yoa Health Tracker &amp; Coach"/>
          <p:cNvSpPr txBox="1">
            <a:spLocks noGrp="1"/>
          </p:cNvSpPr>
          <p:nvPr>
            <p:ph type="ctrTitle"/>
          </p:nvPr>
        </p:nvSpPr>
        <p:spPr>
          <a:xfrm>
            <a:off x="1778000" y="-155719"/>
            <a:ext cx="20828000" cy="4648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2F4F"/>
                </a:solidFill>
                <a:latin typeface="SF Pro Rounded Bold"/>
                <a:ea typeface="SF Pro Rounded Bold"/>
                <a:cs typeface="SF Pro Rounded Bold"/>
                <a:sym typeface="SF Pro Rounded Bold"/>
              </a:defRPr>
            </a:lvl1pPr>
          </a:lstStyle>
          <a:p>
            <a:r>
              <a:rPr dirty="0"/>
              <a:t>⭐️ Demo ⭐️</a:t>
            </a:r>
          </a:p>
        </p:txBody>
      </p:sp>
      <p:pic>
        <p:nvPicPr>
          <p:cNvPr id="170" name="SuperNaspana1.png" descr="SuperNaspan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728" y="4914503"/>
            <a:ext cx="10192544" cy="1019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Custom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Helvetica Neue</vt:lpstr>
      <vt:lpstr>Helvetica Neue Light</vt:lpstr>
      <vt:lpstr>Helvetica Neue Medium</vt:lpstr>
      <vt:lpstr>White</vt:lpstr>
      <vt:lpstr>Yoa Health Tracker &amp; Coach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⭐️ Demo ⭐️</vt:lpstr>
      <vt:lpstr>PowerPoint Presentation</vt:lpstr>
      <vt:lpstr>PowerPoint Presentation</vt:lpstr>
      <vt:lpstr>⭐️ Probajte še sami⭐️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Klemen Novak</cp:lastModifiedBy>
  <cp:revision>1</cp:revision>
  <dcterms:modified xsi:type="dcterms:W3CDTF">2025-06-11T20:35:21Z</dcterms:modified>
</cp:coreProperties>
</file>